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744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744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000" cy="538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Espace réservé du texte 2"/>
          <p:cNvSpPr/>
          <p:nvPr/>
        </p:nvSpPr>
        <p:spPr>
          <a:xfrm>
            <a:off x="195480" y="1322640"/>
            <a:ext cx="8317080" cy="485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9" name="Rectangle 5"/>
          <p:cNvSpPr/>
          <p:nvPr/>
        </p:nvSpPr>
        <p:spPr>
          <a:xfrm>
            <a:off x="0" y="330120"/>
            <a:ext cx="9141120" cy="6525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ZoneTexte 6"/>
          <p:cNvSpPr/>
          <p:nvPr/>
        </p:nvSpPr>
        <p:spPr>
          <a:xfrm>
            <a:off x="1561320" y="2041560"/>
            <a:ext cx="6094800" cy="246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par 10, 100, 1 000...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calculer.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1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2400" cy="1263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8" name="ZoneTexte 9"/>
          <p:cNvSpPr/>
          <p:nvPr/>
        </p:nvSpPr>
        <p:spPr>
          <a:xfrm>
            <a:off x="590400" y="1440000"/>
            <a:ext cx="34812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10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11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26514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5" name="ZoneTexte 16"/>
          <p:cNvSpPr/>
          <p:nvPr/>
        </p:nvSpPr>
        <p:spPr>
          <a:xfrm>
            <a:off x="180000" y="1440000"/>
            <a:ext cx="4277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8 400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16" name="Rectangle 58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7" name="Rectangle 59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8" name="Rectangle 60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9" name="Rectangle 61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20" name="Rectangle 62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Rectangle 63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2" name="Rectangle 64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23" name=""/>
          <p:cNvGrpSpPr/>
          <p:nvPr/>
        </p:nvGrpSpPr>
        <p:grpSpPr>
          <a:xfrm>
            <a:off x="1452960" y="3751560"/>
            <a:ext cx="2219760" cy="908640"/>
            <a:chOff x="1452960" y="3751560"/>
            <a:chExt cx="2219760" cy="908640"/>
          </a:xfrm>
        </p:grpSpPr>
        <p:sp>
          <p:nvSpPr>
            <p:cNvPr id="224" name="Rectangle 66"/>
            <p:cNvSpPr/>
            <p:nvPr/>
          </p:nvSpPr>
          <p:spPr>
            <a:xfrm>
              <a:off x="145296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25" name="Rectangle 14"/>
            <p:cNvSpPr/>
            <p:nvPr/>
          </p:nvSpPr>
          <p:spPr>
            <a:xfrm>
              <a:off x="293292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26" name="Rectangle 78"/>
            <p:cNvSpPr/>
            <p:nvPr/>
          </p:nvSpPr>
          <p:spPr>
            <a:xfrm>
              <a:off x="2929320" y="3762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27" name="Rectangle 29"/>
            <p:cNvSpPr/>
            <p:nvPr/>
          </p:nvSpPr>
          <p:spPr>
            <a:xfrm>
              <a:off x="218736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8" name="Rectangle 32"/>
            <p:cNvSpPr/>
            <p:nvPr/>
          </p:nvSpPr>
          <p:spPr>
            <a:xfrm>
              <a:off x="293148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29" name="Rectangle 36"/>
            <p:cNvSpPr/>
            <p:nvPr/>
          </p:nvSpPr>
          <p:spPr>
            <a:xfrm>
              <a:off x="2193120" y="3755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30" name="Rectangle 77"/>
            <p:cNvSpPr/>
            <p:nvPr/>
          </p:nvSpPr>
          <p:spPr>
            <a:xfrm>
              <a:off x="2934000" y="3758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31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32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33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4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66" dur="2000" fill="hold"/>
                                        <p:tgtEl>
                                          <p:spTgt spid="223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7" name="ZoneTexte 18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38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39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40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4" name="ZoneTexte 23"/>
          <p:cNvSpPr/>
          <p:nvPr/>
        </p:nvSpPr>
        <p:spPr>
          <a:xfrm>
            <a:off x="180000" y="1440000"/>
            <a:ext cx="4277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760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45" name="Rectangle 79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6" name="Rectangle 80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7" name="Rectangle 81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8" name="Rectangle 82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9" name="Rectangle 83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Rectangle 84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51" name="Rectangle 85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52" name=""/>
          <p:cNvGrpSpPr/>
          <p:nvPr/>
        </p:nvGrpSpPr>
        <p:grpSpPr>
          <a:xfrm>
            <a:off x="1452960" y="3751560"/>
            <a:ext cx="2219760" cy="908640"/>
            <a:chOff x="1452960" y="3751560"/>
            <a:chExt cx="2219760" cy="908640"/>
          </a:xfrm>
        </p:grpSpPr>
        <p:sp>
          <p:nvSpPr>
            <p:cNvPr id="253" name="Rectangle 66"/>
            <p:cNvSpPr/>
            <p:nvPr/>
          </p:nvSpPr>
          <p:spPr>
            <a:xfrm>
              <a:off x="145296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Rectangle 14"/>
            <p:cNvSpPr/>
            <p:nvPr/>
          </p:nvSpPr>
          <p:spPr>
            <a:xfrm>
              <a:off x="293292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55" name="Rectangle 78"/>
            <p:cNvSpPr/>
            <p:nvPr/>
          </p:nvSpPr>
          <p:spPr>
            <a:xfrm>
              <a:off x="2929320" y="3762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56" name="Rectangle 29"/>
            <p:cNvSpPr/>
            <p:nvPr/>
          </p:nvSpPr>
          <p:spPr>
            <a:xfrm>
              <a:off x="218736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Rectangle 32"/>
            <p:cNvSpPr/>
            <p:nvPr/>
          </p:nvSpPr>
          <p:spPr>
            <a:xfrm>
              <a:off x="293148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58" name="Rectangle 36"/>
            <p:cNvSpPr/>
            <p:nvPr/>
          </p:nvSpPr>
          <p:spPr>
            <a:xfrm>
              <a:off x="2193120" y="3755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59" name="Rectangle 77"/>
            <p:cNvSpPr/>
            <p:nvPr/>
          </p:nvSpPr>
          <p:spPr>
            <a:xfrm>
              <a:off x="2934000" y="3758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60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61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62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90" dur="2000" fill="hold"/>
                                        <p:tgtEl>
                                          <p:spTgt spid="25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6" name="ZoneTexte 25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301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67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68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69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0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73" name="ZoneTexte 36"/>
          <p:cNvSpPr/>
          <p:nvPr/>
        </p:nvSpPr>
        <p:spPr>
          <a:xfrm>
            <a:off x="180000" y="1440000"/>
            <a:ext cx="4277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301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3 010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4" name="Rectangle 93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5" name="Rectangle 94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6" name="Rectangle 95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7" name="Rectangle 96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8" name="Rectangle 97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Rectangle 98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80" name="Rectangle 99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81" name=""/>
          <p:cNvGrpSpPr/>
          <p:nvPr/>
        </p:nvGrpSpPr>
        <p:grpSpPr>
          <a:xfrm>
            <a:off x="1452960" y="3751560"/>
            <a:ext cx="2219760" cy="908640"/>
            <a:chOff x="1452960" y="3751560"/>
            <a:chExt cx="2219760" cy="908640"/>
          </a:xfrm>
        </p:grpSpPr>
        <p:sp>
          <p:nvSpPr>
            <p:cNvPr id="282" name="Rectangle 66"/>
            <p:cNvSpPr/>
            <p:nvPr/>
          </p:nvSpPr>
          <p:spPr>
            <a:xfrm>
              <a:off x="145296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83" name="Rectangle 14"/>
            <p:cNvSpPr/>
            <p:nvPr/>
          </p:nvSpPr>
          <p:spPr>
            <a:xfrm>
              <a:off x="293292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84" name="Rectangle 78"/>
            <p:cNvSpPr/>
            <p:nvPr/>
          </p:nvSpPr>
          <p:spPr>
            <a:xfrm>
              <a:off x="2929320" y="3762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85" name="Rectangle 29"/>
            <p:cNvSpPr/>
            <p:nvPr/>
          </p:nvSpPr>
          <p:spPr>
            <a:xfrm>
              <a:off x="218736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6" name="Rectangle 32"/>
            <p:cNvSpPr/>
            <p:nvPr/>
          </p:nvSpPr>
          <p:spPr>
            <a:xfrm>
              <a:off x="293148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87" name="Rectangle 36"/>
            <p:cNvSpPr/>
            <p:nvPr/>
          </p:nvSpPr>
          <p:spPr>
            <a:xfrm>
              <a:off x="2193120" y="3755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88" name="Rectangle 77"/>
            <p:cNvSpPr/>
            <p:nvPr/>
          </p:nvSpPr>
          <p:spPr>
            <a:xfrm>
              <a:off x="2934000" y="3758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89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90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91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1" dur="indefinite" restart="never" nodeType="tmRoot">
          <p:childTnLst>
            <p:seq>
              <p:cTn id="92" dur="indefinite" nodeType="mainSeq">
                <p:childTnLst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114" dur="2000" fill="hold"/>
                                        <p:tgtEl>
                                          <p:spTgt spid="28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/>
          </p:nvPr>
        </p:nvSpPr>
        <p:spPr>
          <a:xfrm>
            <a:off x="8334360" y="6490080"/>
            <a:ext cx="8067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95" name="ZoneTexte 46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96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97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98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9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/>
          </p:nvPr>
        </p:nvSpPr>
        <p:spPr>
          <a:xfrm>
            <a:off x="8258040" y="6490080"/>
            <a:ext cx="88308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02" name="ZoneTexte 49"/>
          <p:cNvSpPr/>
          <p:nvPr/>
        </p:nvSpPr>
        <p:spPr>
          <a:xfrm>
            <a:off x="180000" y="1440000"/>
            <a:ext cx="4277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9 600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03" name="Rectangle 123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4" name="Rectangle 124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5" name="Rectangle 125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6" name="Rectangle 126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7" name="Rectangle 127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08" name="Rectangle 128"/>
          <p:cNvSpPr/>
          <p:nvPr/>
        </p:nvSpPr>
        <p:spPr>
          <a:xfrm>
            <a:off x="14587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Rectangle 129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10" name="Rectangle 130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11" name=""/>
          <p:cNvGrpSpPr/>
          <p:nvPr/>
        </p:nvGrpSpPr>
        <p:grpSpPr>
          <a:xfrm>
            <a:off x="2184480" y="3760560"/>
            <a:ext cx="1485360" cy="908640"/>
            <a:chOff x="2184480" y="3760560"/>
            <a:chExt cx="1485360" cy="908640"/>
          </a:xfrm>
        </p:grpSpPr>
        <p:sp>
          <p:nvSpPr>
            <p:cNvPr id="312" name="Rectangle 14"/>
            <p:cNvSpPr/>
            <p:nvPr/>
          </p:nvSpPr>
          <p:spPr>
            <a:xfrm>
              <a:off x="293004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3" name="Rectangle 78"/>
            <p:cNvSpPr/>
            <p:nvPr/>
          </p:nvSpPr>
          <p:spPr>
            <a:xfrm>
              <a:off x="2926440" y="3771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4" name="Rectangle 29"/>
            <p:cNvSpPr/>
            <p:nvPr/>
          </p:nvSpPr>
          <p:spPr>
            <a:xfrm>
              <a:off x="218448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5" name="Rectangle 32"/>
            <p:cNvSpPr/>
            <p:nvPr/>
          </p:nvSpPr>
          <p:spPr>
            <a:xfrm>
              <a:off x="292860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6" name="Rectangle 36"/>
            <p:cNvSpPr/>
            <p:nvPr/>
          </p:nvSpPr>
          <p:spPr>
            <a:xfrm>
              <a:off x="2190240" y="3764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7" name="Rectangle 77"/>
            <p:cNvSpPr/>
            <p:nvPr/>
          </p:nvSpPr>
          <p:spPr>
            <a:xfrm>
              <a:off x="2931120" y="3767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318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319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320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5" dur="indefinite" restart="never" nodeType="tmRoot">
          <p:childTnLst>
            <p:seq>
              <p:cTn id="116" dur="indefinite" nodeType="mainSeq">
                <p:childTnLst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120" dur="2000" fill="hold"/>
                                        <p:tgtEl>
                                          <p:spTgt spid="31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24" name="ZoneTexte 38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25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326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327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8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22914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31" name="ZoneTexte 45"/>
          <p:cNvSpPr/>
          <p:nvPr/>
        </p:nvSpPr>
        <p:spPr>
          <a:xfrm>
            <a:off x="90000" y="1440000"/>
            <a:ext cx="44366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1 000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4 000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32" name="Rectangle 107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3" name="Rectangle 108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4" name="Rectangle 109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5" name="Rectangle 110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6" name="Rectangle 111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7" name="Rectangle 112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8" name="Rectangle 113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9" name="Rectangle 66"/>
          <p:cNvSpPr/>
          <p:nvPr/>
        </p:nvSpPr>
        <p:spPr>
          <a:xfrm>
            <a:off x="1455480" y="375264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0" name="Rectangle 14"/>
          <p:cNvSpPr/>
          <p:nvPr/>
        </p:nvSpPr>
        <p:spPr>
          <a:xfrm>
            <a:off x="2932920" y="3751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1" name="Rectangle 78"/>
          <p:cNvSpPr/>
          <p:nvPr/>
        </p:nvSpPr>
        <p:spPr>
          <a:xfrm>
            <a:off x="2929320" y="376200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2" name="Rectangle 29"/>
          <p:cNvSpPr/>
          <p:nvPr/>
        </p:nvSpPr>
        <p:spPr>
          <a:xfrm>
            <a:off x="2187360" y="375912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3" name="Rectangle 32"/>
          <p:cNvSpPr/>
          <p:nvPr/>
        </p:nvSpPr>
        <p:spPr>
          <a:xfrm>
            <a:off x="2931480" y="375912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44" name=""/>
          <p:cNvGrpSpPr/>
          <p:nvPr/>
        </p:nvGrpSpPr>
        <p:grpSpPr>
          <a:xfrm>
            <a:off x="1454400" y="3760560"/>
            <a:ext cx="1478520" cy="898920"/>
            <a:chOff x="1454400" y="3760560"/>
            <a:chExt cx="1478520" cy="898920"/>
          </a:xfrm>
        </p:grpSpPr>
        <p:sp>
          <p:nvSpPr>
            <p:cNvPr id="345" name="Rectangle 114"/>
            <p:cNvSpPr/>
            <p:nvPr/>
          </p:nvSpPr>
          <p:spPr>
            <a:xfrm>
              <a:off x="1454400" y="37612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46" name="Rectangle 15"/>
            <p:cNvSpPr/>
            <p:nvPr/>
          </p:nvSpPr>
          <p:spPr>
            <a:xfrm>
              <a:off x="219420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347" name="Rectangle 77"/>
          <p:cNvSpPr/>
          <p:nvPr/>
        </p:nvSpPr>
        <p:spPr>
          <a:xfrm>
            <a:off x="2934000" y="37587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8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349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350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1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1" dur="indefinite" restart="never" nodeType="tmRoot">
          <p:childTnLst>
            <p:seq>
              <p:cTn id="122" dur="indefinite" nodeType="mainSeq"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8307086614173 0.00241469816272966 E">
                                      <p:cBhvr>
                                        <p:cTn id="126" dur="2000" fill="hold"/>
                                        <p:tgtEl>
                                          <p:spTgt spid="347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6"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3" name="ZoneTexte 1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440 × 10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94" name="PlaceHolder 3"/>
          <p:cNvSpPr/>
          <p:nvPr/>
        </p:nvSpPr>
        <p:spPr>
          <a:xfrm>
            <a:off x="58896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337788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468000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98" name=""/>
          <p:cNvSpPr/>
          <p:nvPr/>
        </p:nvSpPr>
        <p:spPr>
          <a:xfrm>
            <a:off x="799236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/>
          </p:nvPr>
        </p:nvSpPr>
        <p:spPr>
          <a:xfrm>
            <a:off x="8334360" y="6490080"/>
            <a:ext cx="8067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54" name="ZoneTexte 53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55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356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357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8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8258040" y="6490080"/>
            <a:ext cx="88308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61" name="ZoneTexte 62"/>
          <p:cNvSpPr/>
          <p:nvPr/>
        </p:nvSpPr>
        <p:spPr>
          <a:xfrm>
            <a:off x="180000" y="1440000"/>
            <a:ext cx="4277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9 200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62" name="Rectangle 139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63" name="Rectangle 140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64" name="Rectangle 141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65" name="Rectangle 142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66" name="Rectangle 143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67" name="Rectangle 144"/>
          <p:cNvSpPr/>
          <p:nvPr/>
        </p:nvSpPr>
        <p:spPr>
          <a:xfrm>
            <a:off x="14587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68" name="Rectangle 145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69" name="Rectangle 146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70" name=""/>
          <p:cNvGrpSpPr/>
          <p:nvPr/>
        </p:nvGrpSpPr>
        <p:grpSpPr>
          <a:xfrm>
            <a:off x="2184480" y="3760560"/>
            <a:ext cx="1485360" cy="908640"/>
            <a:chOff x="2184480" y="3760560"/>
            <a:chExt cx="1485360" cy="908640"/>
          </a:xfrm>
        </p:grpSpPr>
        <p:sp>
          <p:nvSpPr>
            <p:cNvPr id="371" name="Rectangle 14"/>
            <p:cNvSpPr/>
            <p:nvPr/>
          </p:nvSpPr>
          <p:spPr>
            <a:xfrm>
              <a:off x="293004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72" name="Rectangle 78"/>
            <p:cNvSpPr/>
            <p:nvPr/>
          </p:nvSpPr>
          <p:spPr>
            <a:xfrm>
              <a:off x="2926440" y="3771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73" name="Rectangle 29"/>
            <p:cNvSpPr/>
            <p:nvPr/>
          </p:nvSpPr>
          <p:spPr>
            <a:xfrm>
              <a:off x="218448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74" name="Rectangle 32"/>
            <p:cNvSpPr/>
            <p:nvPr/>
          </p:nvSpPr>
          <p:spPr>
            <a:xfrm>
              <a:off x="292860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75" name="Rectangle 36"/>
            <p:cNvSpPr/>
            <p:nvPr/>
          </p:nvSpPr>
          <p:spPr>
            <a:xfrm>
              <a:off x="2190240" y="3764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76" name="Rectangle 77"/>
            <p:cNvSpPr/>
            <p:nvPr/>
          </p:nvSpPr>
          <p:spPr>
            <a:xfrm>
              <a:off x="2931120" y="3767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377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378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379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80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7" dur="indefinite" restart="never" nodeType="tmRoot">
          <p:childTnLst>
            <p:seq>
              <p:cTn id="138" dur="indefinite" nodeType="mainSeq">
                <p:childTnLst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142" dur="2000" fill="hold"/>
                                        <p:tgtEl>
                                          <p:spTgt spid="370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33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1" name="ZoneTexte 43"/>
          <p:cNvSpPr/>
          <p:nvPr/>
        </p:nvSpPr>
        <p:spPr>
          <a:xfrm>
            <a:off x="180000" y="1440000"/>
            <a:ext cx="43059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440 × 10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4 400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02" name="Rectangle 17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3" name="Rectangle 18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4" name="Rectangle 19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5" name="Rectangle 23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6" name="Rectangle 28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Rectangle 44"/>
          <p:cNvSpPr/>
          <p:nvPr/>
        </p:nvSpPr>
        <p:spPr>
          <a:xfrm>
            <a:off x="2937600" y="375012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08" name=""/>
          <p:cNvGrpSpPr/>
          <p:nvPr/>
        </p:nvGrpSpPr>
        <p:grpSpPr>
          <a:xfrm>
            <a:off x="1458720" y="3754440"/>
            <a:ext cx="2218680" cy="904320"/>
            <a:chOff x="1458720" y="3754440"/>
            <a:chExt cx="2218680" cy="904320"/>
          </a:xfrm>
        </p:grpSpPr>
        <p:sp>
          <p:nvSpPr>
            <p:cNvPr id="109" name="Rectangle 78"/>
            <p:cNvSpPr/>
            <p:nvPr/>
          </p:nvSpPr>
          <p:spPr>
            <a:xfrm>
              <a:off x="293400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0" name="Rectangle 29"/>
            <p:cNvSpPr/>
            <p:nvPr/>
          </p:nvSpPr>
          <p:spPr>
            <a:xfrm>
              <a:off x="2192040" y="37576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1" name="Rectangle 32"/>
            <p:cNvSpPr/>
            <p:nvPr/>
          </p:nvSpPr>
          <p:spPr>
            <a:xfrm>
              <a:off x="2936160" y="37576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2" name="Rectangle 43"/>
            <p:cNvSpPr/>
            <p:nvPr/>
          </p:nvSpPr>
          <p:spPr>
            <a:xfrm>
              <a:off x="1458720" y="37576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3" name="Rectangle 36"/>
            <p:cNvSpPr/>
            <p:nvPr/>
          </p:nvSpPr>
          <p:spPr>
            <a:xfrm>
              <a:off x="2197800" y="375444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4" name="Rectangle 77"/>
            <p:cNvSpPr/>
            <p:nvPr/>
          </p:nvSpPr>
          <p:spPr>
            <a:xfrm>
              <a:off x="2938680" y="37573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15" name=""/>
          <p:cNvSpPr/>
          <p:nvPr/>
        </p:nvSpPr>
        <p:spPr>
          <a:xfrm>
            <a:off x="3378240" y="31860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468000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17" name=""/>
          <p:cNvSpPr/>
          <p:nvPr/>
        </p:nvSpPr>
        <p:spPr>
          <a:xfrm>
            <a:off x="7992720" y="3326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1725863608785 0 L -0.0786668649353008 0 E">
                                      <p:cBhvr>
                                        <p:cTn id="6" dur="2000" fill="hold"/>
                                        <p:tgtEl>
                                          <p:spTgt spid="10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1" name="ZoneTexte 7"/>
          <p:cNvSpPr/>
          <p:nvPr/>
        </p:nvSpPr>
        <p:spPr>
          <a:xfrm>
            <a:off x="590400" y="180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23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24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33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8" name="ZoneTexte 3"/>
          <p:cNvSpPr/>
          <p:nvPr/>
        </p:nvSpPr>
        <p:spPr>
          <a:xfrm>
            <a:off x="180000" y="1440000"/>
            <a:ext cx="43059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73 × 100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7 300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9" name="Rectangle 7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0" name="Rectangle 8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1" name="Rectangle 11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2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3" name="Rectangle 13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Rectangle 43"/>
          <p:cNvSpPr/>
          <p:nvPr/>
        </p:nvSpPr>
        <p:spPr>
          <a:xfrm>
            <a:off x="14587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Rectangle 3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6" name="Rectangle 45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37" name=""/>
          <p:cNvGrpSpPr/>
          <p:nvPr/>
        </p:nvGrpSpPr>
        <p:grpSpPr>
          <a:xfrm>
            <a:off x="2192040" y="3750120"/>
            <a:ext cx="1485360" cy="908640"/>
            <a:chOff x="2192040" y="3750120"/>
            <a:chExt cx="1485360" cy="908640"/>
          </a:xfrm>
        </p:grpSpPr>
        <p:sp>
          <p:nvSpPr>
            <p:cNvPr id="138" name="Rectangle 14"/>
            <p:cNvSpPr/>
            <p:nvPr/>
          </p:nvSpPr>
          <p:spPr>
            <a:xfrm>
              <a:off x="2937600" y="3750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39" name="Rectangle 78"/>
            <p:cNvSpPr/>
            <p:nvPr/>
          </p:nvSpPr>
          <p:spPr>
            <a:xfrm>
              <a:off x="293400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40" name="Rectangle 29"/>
            <p:cNvSpPr/>
            <p:nvPr/>
          </p:nvSpPr>
          <p:spPr>
            <a:xfrm>
              <a:off x="2192040" y="37576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1" name="Rectangle 32"/>
            <p:cNvSpPr/>
            <p:nvPr/>
          </p:nvSpPr>
          <p:spPr>
            <a:xfrm>
              <a:off x="2936160" y="37576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42" name="Rectangle 36"/>
            <p:cNvSpPr/>
            <p:nvPr/>
          </p:nvSpPr>
          <p:spPr>
            <a:xfrm>
              <a:off x="2197800" y="375444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43" name="Rectangle 77"/>
            <p:cNvSpPr/>
            <p:nvPr/>
          </p:nvSpPr>
          <p:spPr>
            <a:xfrm>
              <a:off x="2938680" y="37573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44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45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46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16192500275589 0 L -0.162201295081496 0 E">
                                      <p:cBhvr>
                                        <p:cTn id="12" dur="2000" fill="hold"/>
                                        <p:tgtEl>
                                          <p:spTgt spid="137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0" name="ZoneTexte 30"/>
          <p:cNvSpPr/>
          <p:nvPr/>
        </p:nvSpPr>
        <p:spPr>
          <a:xfrm>
            <a:off x="590400" y="1440000"/>
            <a:ext cx="34812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52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53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35514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7" name="ZoneTexte 31"/>
          <p:cNvSpPr/>
          <p:nvPr/>
        </p:nvSpPr>
        <p:spPr>
          <a:xfrm>
            <a:off x="180000" y="1440000"/>
            <a:ext cx="4277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7 000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58" name="Rectangle 46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9" name="Rectangle 47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0" name="Rectangle 48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1" name="Rectangle 49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2" name="Rectangle 50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Rectangle 51"/>
          <p:cNvSpPr/>
          <p:nvPr/>
        </p:nvSpPr>
        <p:spPr>
          <a:xfrm>
            <a:off x="14587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Rectangle 52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65" name="Rectangle 53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66" name=""/>
          <p:cNvGrpSpPr/>
          <p:nvPr/>
        </p:nvGrpSpPr>
        <p:grpSpPr>
          <a:xfrm>
            <a:off x="2184480" y="3760560"/>
            <a:ext cx="1485360" cy="908640"/>
            <a:chOff x="2184480" y="3760560"/>
            <a:chExt cx="1485360" cy="908640"/>
          </a:xfrm>
        </p:grpSpPr>
        <p:sp>
          <p:nvSpPr>
            <p:cNvPr id="167" name="Rectangle 14"/>
            <p:cNvSpPr/>
            <p:nvPr/>
          </p:nvSpPr>
          <p:spPr>
            <a:xfrm>
              <a:off x="2930040" y="3760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68" name="Rectangle 78"/>
            <p:cNvSpPr/>
            <p:nvPr/>
          </p:nvSpPr>
          <p:spPr>
            <a:xfrm>
              <a:off x="2926440" y="3771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69" name="Rectangle 29"/>
            <p:cNvSpPr/>
            <p:nvPr/>
          </p:nvSpPr>
          <p:spPr>
            <a:xfrm>
              <a:off x="218448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0" name="Rectangle 32"/>
            <p:cNvSpPr/>
            <p:nvPr/>
          </p:nvSpPr>
          <p:spPr>
            <a:xfrm>
              <a:off x="2928600" y="3768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71" name="Rectangle 36"/>
            <p:cNvSpPr/>
            <p:nvPr/>
          </p:nvSpPr>
          <p:spPr>
            <a:xfrm>
              <a:off x="2190240" y="3764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72" name="Rectangle 77"/>
            <p:cNvSpPr/>
            <p:nvPr/>
          </p:nvSpPr>
          <p:spPr>
            <a:xfrm>
              <a:off x="2931120" y="3767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73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4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75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18" dur="2000" fill="hold"/>
                                        <p:tgtEl>
                                          <p:spTgt spid="166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0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9" name="ZoneTexte 34"/>
          <p:cNvSpPr/>
          <p:nvPr/>
        </p:nvSpPr>
        <p:spPr>
          <a:xfrm>
            <a:off x="590400" y="1440000"/>
            <a:ext cx="3481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503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81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182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2471400" cy="5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6" name="ZoneTexte 14"/>
          <p:cNvSpPr/>
          <p:nvPr/>
        </p:nvSpPr>
        <p:spPr>
          <a:xfrm>
            <a:off x="180000" y="1440000"/>
            <a:ext cx="4277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503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5 030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87" name="Rectangle 69"/>
          <p:cNvSpPr/>
          <p:nvPr/>
        </p:nvSpPr>
        <p:spPr>
          <a:xfrm>
            <a:off x="219492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8" name="Rectangle 70"/>
          <p:cNvSpPr/>
          <p:nvPr/>
        </p:nvSpPr>
        <p:spPr>
          <a:xfrm>
            <a:off x="2936160" y="324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9" name="Rectangle 71"/>
          <p:cNvSpPr/>
          <p:nvPr/>
        </p:nvSpPr>
        <p:spPr>
          <a:xfrm>
            <a:off x="145872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0" name="Rectangle 72"/>
          <p:cNvSpPr/>
          <p:nvPr/>
        </p:nvSpPr>
        <p:spPr>
          <a:xfrm>
            <a:off x="720000" y="324000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1" name="Rectangle 73"/>
          <p:cNvSpPr/>
          <p:nvPr/>
        </p:nvSpPr>
        <p:spPr>
          <a:xfrm>
            <a:off x="72000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Rectangle 74"/>
          <p:cNvSpPr/>
          <p:nvPr/>
        </p:nvSpPr>
        <p:spPr>
          <a:xfrm>
            <a:off x="2200320" y="375768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93" name="Rectangle 75"/>
          <p:cNvSpPr/>
          <p:nvPr/>
        </p:nvSpPr>
        <p:spPr>
          <a:xfrm>
            <a:off x="2938320" y="37533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94" name=""/>
          <p:cNvGrpSpPr/>
          <p:nvPr/>
        </p:nvGrpSpPr>
        <p:grpSpPr>
          <a:xfrm>
            <a:off x="1452960" y="3751560"/>
            <a:ext cx="2219760" cy="908640"/>
            <a:chOff x="1452960" y="3751560"/>
            <a:chExt cx="2219760" cy="908640"/>
          </a:xfrm>
        </p:grpSpPr>
        <p:sp>
          <p:nvSpPr>
            <p:cNvPr id="195" name="Rectangle 66"/>
            <p:cNvSpPr/>
            <p:nvPr/>
          </p:nvSpPr>
          <p:spPr>
            <a:xfrm>
              <a:off x="145296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96" name="Rectangle 14"/>
            <p:cNvSpPr/>
            <p:nvPr/>
          </p:nvSpPr>
          <p:spPr>
            <a:xfrm>
              <a:off x="2932920" y="37515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97" name="Rectangle 78"/>
            <p:cNvSpPr/>
            <p:nvPr/>
          </p:nvSpPr>
          <p:spPr>
            <a:xfrm>
              <a:off x="2929320" y="376200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98" name="Rectangle 29"/>
            <p:cNvSpPr/>
            <p:nvPr/>
          </p:nvSpPr>
          <p:spPr>
            <a:xfrm>
              <a:off x="218736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9" name="Rectangle 32"/>
            <p:cNvSpPr/>
            <p:nvPr/>
          </p:nvSpPr>
          <p:spPr>
            <a:xfrm>
              <a:off x="2931480" y="375912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00" name="Rectangle 36"/>
            <p:cNvSpPr/>
            <p:nvPr/>
          </p:nvSpPr>
          <p:spPr>
            <a:xfrm>
              <a:off x="2193120" y="375588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01" name="Rectangle 77"/>
            <p:cNvSpPr/>
            <p:nvPr/>
          </p:nvSpPr>
          <p:spPr>
            <a:xfrm>
              <a:off x="2934000" y="3758760"/>
              <a:ext cx="738720" cy="89820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02" name=""/>
          <p:cNvSpPr/>
          <p:nvPr/>
        </p:nvSpPr>
        <p:spPr>
          <a:xfrm>
            <a:off x="3378240" y="318240"/>
            <a:ext cx="1080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03" name="" descr=""/>
          <p:cNvPicPr/>
          <p:nvPr/>
        </p:nvPicPr>
        <p:blipFill>
          <a:blip r:embed="rId1"/>
          <a:stretch/>
        </p:blipFill>
        <p:spPr>
          <a:xfrm>
            <a:off x="4680360" y="485280"/>
            <a:ext cx="4320000" cy="6004800"/>
          </a:xfrm>
          <a:prstGeom prst="rect">
            <a:avLst/>
          </a:prstGeom>
          <a:ln w="0">
            <a:noFill/>
          </a:ln>
        </p:spPr>
      </p:pic>
      <p:sp>
        <p:nvSpPr>
          <p:cNvPr id="204" name=""/>
          <p:cNvSpPr/>
          <p:nvPr/>
        </p:nvSpPr>
        <p:spPr>
          <a:xfrm>
            <a:off x="7992720" y="3322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5" name="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42" dur="2000" fill="hold"/>
                                        <p:tgtEl>
                                          <p:spTgt spid="19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201</TotalTime>
  <Application>LibreOffice/7.4.1.2$Windows_X86_64 LibreOffice_project/3c58a8f3a960df8bc8fd77b461821e42c061c5f0</Application>
  <AppVersion>15.0000</AppVersion>
  <Words>274</Words>
  <Paragraphs>92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2026-03-28T21:58:07Z</dcterms:modified>
  <cp:revision>130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